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1" r:id="rId5"/>
    <p:sldId id="259" r:id="rId6"/>
    <p:sldId id="263" r:id="rId7"/>
    <p:sldId id="258" r:id="rId8"/>
    <p:sldId id="26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0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554EA-4264-492C-9DCF-5BB1C68194FF}" type="datetimeFigureOut">
              <a:rPr lang="nl-NL" smtClean="0"/>
              <a:t>6-7-2012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1E4A1-F491-44AE-82C0-3942A5B4731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E1435-FDC6-4D67-8F56-EDC82A80E13D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9581A-B28F-4AFF-B59D-970FCBA0B7D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9581A-B28F-4AFF-B59D-970FCBA0B7D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9581A-B28F-4AFF-B59D-970FCBA0B7D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408-3327-4639-A7DB-A751F269FE26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749C03-B498-44FD-8955-B072E80700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408-3327-4639-A7DB-A751F269FE26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9C03-B498-44FD-8955-B072E80700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21749C03-B498-44FD-8955-B072E80700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408-3327-4639-A7DB-A751F269FE26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408-3327-4639-A7DB-A751F269FE26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21749C03-B498-44FD-8955-B072E80700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408-3327-4639-A7DB-A751F269FE26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749C03-B498-44FD-8955-B072E80700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933408-3327-4639-A7DB-A751F269FE26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9C03-B498-44FD-8955-B072E80700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408-3327-4639-A7DB-A751F269FE26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749C03-B498-44FD-8955-B072E80700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408-3327-4639-A7DB-A751F269FE26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21749C03-B498-44FD-8955-B072E80700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408-3327-4639-A7DB-A751F269FE26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749C03-B498-44FD-8955-B072E80700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749C03-B498-44FD-8955-B072E80700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408-3327-4639-A7DB-A751F269FE26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21749C03-B498-44FD-8955-B072E80700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933408-3327-4639-A7DB-A751F269FE26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933408-3327-4639-A7DB-A751F269FE26}" type="datetimeFigureOut">
              <a:rPr lang="nl-NL" smtClean="0"/>
              <a:pPr/>
              <a:t>6-7-2012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749C03-B498-44FD-8955-B072E80700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rot="623812">
            <a:off x="589050" y="3889312"/>
            <a:ext cx="4462809" cy="17526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Comic Sans MS" pitchFamily="66" charset="0"/>
              </a:rPr>
              <a:t>Maak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mic Sans MS" pitchFamily="66" charset="0"/>
              </a:rPr>
              <a:t>een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mic Sans MS" pitchFamily="66" charset="0"/>
              </a:rPr>
              <a:t>keuze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, de </a:t>
            </a:r>
            <a:r>
              <a:rPr lang="en-US" sz="2800" dirty="0" err="1" smtClean="0">
                <a:solidFill>
                  <a:schemeClr val="tx1"/>
                </a:solidFill>
                <a:latin typeface="Comic Sans MS" pitchFamily="66" charset="0"/>
              </a:rPr>
              <a:t>JUISTE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mic Sans MS" pitchFamily="66" charset="0"/>
              </a:rPr>
              <a:t>keuze</a:t>
            </a:r>
            <a:endParaRPr lang="nl-NL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21126106">
            <a:off x="315656" y="715687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Comic Sans MS" pitchFamily="66" charset="0"/>
              </a:rPr>
              <a:t>Make a choice, the right choice</a:t>
            </a:r>
            <a:endParaRPr lang="nl-NL" sz="4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Afbeelding 3" descr="wegwijz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9" y="2204864"/>
            <a:ext cx="3171825" cy="346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Belangrijkste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keuze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van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levensbelang</a:t>
            </a:r>
            <a:endParaRPr lang="nl-NL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Kiezen voor JEZUS!</a:t>
            </a:r>
          </a:p>
          <a:p>
            <a:r>
              <a:rPr lang="nl-NL" dirty="0" smtClean="0">
                <a:latin typeface="Comic Sans MS" pitchFamily="66" charset="0"/>
              </a:rPr>
              <a:t>Jezus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uitnodigen</a:t>
            </a:r>
            <a:r>
              <a:rPr lang="en-US" dirty="0" smtClean="0">
                <a:latin typeface="Comic Sans MS" pitchFamily="66" charset="0"/>
              </a:rPr>
              <a:t> om in je HART te </a:t>
            </a:r>
            <a:r>
              <a:rPr lang="en-US" dirty="0" err="1" smtClean="0">
                <a:latin typeface="Comic Sans MS" pitchFamily="66" charset="0"/>
              </a:rPr>
              <a:t>komen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wonen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err="1" smtClean="0">
                <a:latin typeface="Comic Sans MS" pitchFamily="66" charset="0"/>
              </a:rPr>
              <a:t>Geven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wat</a:t>
            </a:r>
            <a:r>
              <a:rPr lang="en-US" dirty="0" smtClean="0">
                <a:latin typeface="Comic Sans MS" pitchFamily="66" charset="0"/>
              </a:rPr>
              <a:t> je </a:t>
            </a:r>
            <a:r>
              <a:rPr lang="en-US" dirty="0" err="1" smtClean="0">
                <a:latin typeface="Comic Sans MS" pitchFamily="66" charset="0"/>
              </a:rPr>
              <a:t>hebt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joh</a:t>
            </a:r>
            <a:r>
              <a:rPr lang="en-US" dirty="0" smtClean="0">
                <a:latin typeface="Comic Sans MS" pitchFamily="66" charset="0"/>
              </a:rPr>
              <a:t> 6:9)</a:t>
            </a:r>
          </a:p>
          <a:p>
            <a:r>
              <a:rPr lang="en-US" dirty="0" err="1" smtClean="0">
                <a:latin typeface="Comic Sans MS" pitchFamily="66" charset="0"/>
              </a:rPr>
              <a:t>Bekeren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omkeren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r>
              <a:rPr lang="en-US" dirty="0" smtClean="0">
                <a:latin typeface="Comic Sans MS" pitchFamily="66" charset="0"/>
              </a:rPr>
              <a:t>In </a:t>
            </a:r>
            <a:r>
              <a:rPr lang="en-US" dirty="0" err="1" smtClean="0">
                <a:latin typeface="Comic Sans MS" pitchFamily="66" charset="0"/>
              </a:rPr>
              <a:t>zijn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dienst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staan</a:t>
            </a:r>
            <a:r>
              <a:rPr lang="en-US" dirty="0" smtClean="0">
                <a:latin typeface="Comic Sans MS" pitchFamily="66" charset="0"/>
              </a:rPr>
              <a:t>!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Onthoud</a:t>
            </a:r>
            <a:r>
              <a:rPr lang="en-US" dirty="0" smtClean="0">
                <a:latin typeface="Comic Sans MS" pitchFamily="66" charset="0"/>
              </a:rPr>
              <a:t>! </a:t>
            </a:r>
            <a:r>
              <a:rPr lang="en-US" dirty="0" err="1" smtClean="0">
                <a:latin typeface="Comic Sans MS" pitchFamily="66" charset="0"/>
              </a:rPr>
              <a:t>Jezus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heeft</a:t>
            </a:r>
            <a:r>
              <a:rPr lang="en-US" dirty="0" smtClean="0">
                <a:latin typeface="Comic Sans MS" pitchFamily="66" charset="0"/>
              </a:rPr>
              <a:t> al voor </a:t>
            </a:r>
            <a:r>
              <a:rPr lang="en-US" dirty="0" err="1" smtClean="0">
                <a:latin typeface="Comic Sans MS" pitchFamily="66" charset="0"/>
              </a:rPr>
              <a:t>jou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gekozen</a:t>
            </a:r>
            <a:r>
              <a:rPr lang="en-US" dirty="0" smtClean="0">
                <a:latin typeface="Comic Sans MS" pitchFamily="66" charset="0"/>
              </a:rPr>
              <a:t>!</a:t>
            </a:r>
          </a:p>
          <a:p>
            <a:pPr>
              <a:buNone/>
            </a:pPr>
            <a:r>
              <a:rPr lang="en-US" dirty="0" err="1" smtClean="0">
                <a:latin typeface="Comic Sans MS" pitchFamily="66" charset="0"/>
              </a:rPr>
              <a:t>Jezus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wacht</a:t>
            </a:r>
            <a:r>
              <a:rPr lang="en-US" dirty="0" smtClean="0">
                <a:latin typeface="Comic Sans MS" pitchFamily="66" charset="0"/>
              </a:rPr>
              <a:t> tot </a:t>
            </a:r>
            <a:r>
              <a:rPr lang="en-US" dirty="0" err="1" smtClean="0">
                <a:latin typeface="Comic Sans MS" pitchFamily="66" charset="0"/>
              </a:rPr>
              <a:t>jij</a:t>
            </a:r>
            <a:r>
              <a:rPr lang="en-US" dirty="0" smtClean="0">
                <a:latin typeface="Comic Sans MS" pitchFamily="66" charset="0"/>
              </a:rPr>
              <a:t> Hem </a:t>
            </a:r>
            <a:r>
              <a:rPr lang="en-US" dirty="0" err="1" smtClean="0">
                <a:latin typeface="Comic Sans MS" pitchFamily="66" charset="0"/>
              </a:rPr>
              <a:t>aanneemt</a:t>
            </a:r>
            <a:r>
              <a:rPr lang="en-US" dirty="0" smtClean="0">
                <a:latin typeface="Comic Sans MS" pitchFamily="66" charset="0"/>
              </a:rPr>
              <a:t> en </a:t>
            </a:r>
            <a:r>
              <a:rPr lang="en-US" dirty="0" err="1" smtClean="0">
                <a:latin typeface="Comic Sans MS" pitchFamily="66" charset="0"/>
              </a:rPr>
              <a:t>uitnodigd</a:t>
            </a:r>
            <a:r>
              <a:rPr lang="en-US" dirty="0" smtClean="0">
                <a:latin typeface="Comic Sans MS" pitchFamily="66" charset="0"/>
              </a:rPr>
              <a:t>!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  <a:latin typeface="Comic Sans MS" pitchFamily="66" charset="0"/>
              </a:rPr>
              <a:t>Keuze gemaakt voor JEZUS ?</a:t>
            </a:r>
            <a:endParaRPr lang="nl-NL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709160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>
                <a:latin typeface="Comic Sans MS" pitchFamily="66" charset="0"/>
              </a:rPr>
              <a:t>Ik zit op de troon / Ik sta aan het roer</a:t>
            </a:r>
          </a:p>
          <a:p>
            <a:r>
              <a:rPr lang="nl-NL" dirty="0" smtClean="0">
                <a:latin typeface="Comic Sans MS" pitchFamily="66" charset="0"/>
              </a:rPr>
              <a:t>Jezus niet betrokken in je leven</a:t>
            </a:r>
          </a:p>
          <a:p>
            <a:r>
              <a:rPr lang="nl-NL" dirty="0" smtClean="0">
                <a:latin typeface="Comic Sans MS" pitchFamily="66" charset="0"/>
              </a:rPr>
              <a:t>Keuzes die je maakt zijn niet in overleg met Jezus</a:t>
            </a:r>
          </a:p>
          <a:p>
            <a:r>
              <a:rPr lang="nl-NL" dirty="0" smtClean="0">
                <a:latin typeface="Comic Sans MS" pitchFamily="66" charset="0"/>
              </a:rPr>
              <a:t>Wel geloof maar geen relatie</a:t>
            </a:r>
          </a:p>
          <a:p>
            <a:endParaRPr lang="nl-NL" dirty="0"/>
          </a:p>
        </p:txBody>
      </p:sp>
      <p:pic>
        <p:nvPicPr>
          <p:cNvPr id="4" name="Afbeelding 3" descr="law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3" y="3573016"/>
            <a:ext cx="2655649" cy="275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  <a:latin typeface="Comic Sans MS" pitchFamily="66" charset="0"/>
              </a:rPr>
              <a:t>The right </a:t>
            </a:r>
            <a:r>
              <a:rPr lang="nl-NL" dirty="0" err="1" smtClean="0">
                <a:solidFill>
                  <a:schemeClr val="tx1"/>
                </a:solidFill>
                <a:latin typeface="Comic Sans MS" pitchFamily="66" charset="0"/>
              </a:rPr>
              <a:t>choice</a:t>
            </a:r>
            <a:r>
              <a:rPr lang="nl-NL" dirty="0" smtClean="0">
                <a:solidFill>
                  <a:schemeClr val="tx1"/>
                </a:solidFill>
                <a:latin typeface="Comic Sans MS" pitchFamily="66" charset="0"/>
              </a:rPr>
              <a:t>!</a:t>
            </a:r>
            <a:endParaRPr lang="nl-NL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Jezus leidt je leven</a:t>
            </a:r>
          </a:p>
          <a:p>
            <a:r>
              <a:rPr lang="nl-NL" dirty="0" smtClean="0">
                <a:latin typeface="Comic Sans MS" pitchFamily="66" charset="0"/>
              </a:rPr>
              <a:t>Jezus betrokken bij de keuzes die je maakt</a:t>
            </a:r>
          </a:p>
          <a:p>
            <a:r>
              <a:rPr lang="nl-NL" dirty="0" smtClean="0">
                <a:latin typeface="Comic Sans MS" pitchFamily="66" charset="0"/>
              </a:rPr>
              <a:t>Ik volg Jezus</a:t>
            </a:r>
          </a:p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Maar hoe nu verder!!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5" name="Afbeelding 4" descr="law4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9805" y="3212976"/>
            <a:ext cx="2709735" cy="2664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  <a:latin typeface="Comic Sans MS" pitchFamily="66" charset="0"/>
              </a:rPr>
              <a:t>Keuzes maken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</a:rPr>
              <a:t>Elke dag weer</a:t>
            </a:r>
          </a:p>
          <a:p>
            <a:endParaRPr lang="nl-NL" dirty="0" smtClean="0">
              <a:latin typeface="Comic Sans MS" pitchFamily="66" charset="0"/>
            </a:endParaRPr>
          </a:p>
          <a:p>
            <a:r>
              <a:rPr lang="nl-NL" dirty="0" smtClean="0">
                <a:latin typeface="Comic Sans MS" pitchFamily="66" charset="0"/>
              </a:rPr>
              <a:t>Belangrijk en minder belangrijk</a:t>
            </a:r>
          </a:p>
          <a:p>
            <a:endParaRPr lang="nl-NL" dirty="0" smtClean="0">
              <a:latin typeface="Comic Sans MS" pitchFamily="66" charset="0"/>
            </a:endParaRPr>
          </a:p>
          <a:p>
            <a:r>
              <a:rPr lang="nl-NL" dirty="0" smtClean="0">
                <a:latin typeface="Comic Sans MS" pitchFamily="66" charset="0"/>
              </a:rPr>
              <a:t>Keuzes maken heeft invloed op je doen en laten</a:t>
            </a:r>
          </a:p>
          <a:p>
            <a:endParaRPr lang="nl-NL" dirty="0" smtClean="0">
              <a:latin typeface="Comic Sans MS" pitchFamily="66" charset="0"/>
            </a:endParaRPr>
          </a:p>
          <a:p>
            <a:r>
              <a:rPr lang="nl-NL" dirty="0" smtClean="0">
                <a:latin typeface="Comic Sans MS" pitchFamily="66" charset="0"/>
              </a:rPr>
              <a:t>Enkele voorbeelden?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  <a:latin typeface="Comic Sans MS" pitchFamily="66" charset="0"/>
              </a:rPr>
              <a:t>Voorbeelden</a:t>
            </a:r>
            <a:endParaRPr lang="nl-NL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Vriendschappen</a:t>
            </a:r>
          </a:p>
          <a:p>
            <a:r>
              <a:rPr lang="nl-NL" dirty="0" smtClean="0">
                <a:latin typeface="Comic Sans MS" pitchFamily="66" charset="0"/>
              </a:rPr>
              <a:t>School/opleiding</a:t>
            </a:r>
          </a:p>
          <a:p>
            <a:r>
              <a:rPr lang="nl-NL" dirty="0" smtClean="0">
                <a:latin typeface="Comic Sans MS" pitchFamily="66" charset="0"/>
              </a:rPr>
              <a:t>Carrière</a:t>
            </a:r>
          </a:p>
          <a:p>
            <a:r>
              <a:rPr lang="nl-NL" dirty="0" smtClean="0">
                <a:latin typeface="Comic Sans MS" pitchFamily="66" charset="0"/>
              </a:rPr>
              <a:t>Uitgaan/alcohol</a:t>
            </a:r>
          </a:p>
          <a:p>
            <a:r>
              <a:rPr lang="nl-NL" dirty="0" smtClean="0">
                <a:latin typeface="Comic Sans MS" pitchFamily="66" charset="0"/>
              </a:rPr>
              <a:t>Gehoorzaam/ongehoorzaam</a:t>
            </a:r>
          </a:p>
          <a:p>
            <a:r>
              <a:rPr lang="nl-NL" dirty="0" smtClean="0">
                <a:latin typeface="Comic Sans MS" pitchFamily="66" charset="0"/>
              </a:rPr>
              <a:t>Meelopen/”anders” durven zijn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9"/>
            <a:ext cx="8496944" cy="830960"/>
          </a:xfrm>
        </p:spPr>
        <p:txBody>
          <a:bodyPr>
            <a:noAutofit/>
          </a:bodyPr>
          <a:lstStyle/>
          <a:p>
            <a:r>
              <a:rPr lang="nl-NL" sz="2800" dirty="0" smtClean="0">
                <a:solidFill>
                  <a:schemeClr val="tx1"/>
                </a:solidFill>
                <a:latin typeface="Comic Sans MS" pitchFamily="66" charset="0"/>
              </a:rPr>
              <a:t>Kiezen om GODS wil te doen…</a:t>
            </a:r>
            <a:br>
              <a:rPr lang="nl-NL" sz="2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nl-NL" sz="2800" dirty="0" smtClean="0">
                <a:solidFill>
                  <a:schemeClr val="tx1"/>
                </a:solidFill>
                <a:latin typeface="Comic Sans MS" pitchFamily="66" charset="0"/>
              </a:rPr>
              <a:t>(staat in Gods Woord)</a:t>
            </a:r>
            <a:endParaRPr lang="nl-NL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err="1" smtClean="0">
                <a:latin typeface="Comic Sans MS" pitchFamily="66" charset="0"/>
              </a:rPr>
              <a:t>Rom</a:t>
            </a:r>
            <a:r>
              <a:rPr lang="nl-NL" dirty="0" smtClean="0">
                <a:latin typeface="Comic Sans MS" pitchFamily="66" charset="0"/>
              </a:rPr>
              <a:t> 12:2 U moet uzelf niet aanpassen aan deze wereld, maar veranderen door uw gezindheid te vernieuwen, om zo te ontdekken wat God van u wil en wat goed, volmaakt en Hem welgevallig is.</a:t>
            </a:r>
          </a:p>
          <a:p>
            <a:endParaRPr lang="nl-NL" dirty="0" smtClean="0">
              <a:latin typeface="Comic Sans MS" pitchFamily="66" charset="0"/>
            </a:endParaRPr>
          </a:p>
          <a:p>
            <a:r>
              <a:rPr lang="nl-NL" dirty="0" smtClean="0">
                <a:latin typeface="Comic Sans MS" pitchFamily="66" charset="0"/>
              </a:rPr>
              <a:t>Mat 16:24 Toen zei Jezus tegen zijn leerlingen: ‘Wie achter mij aan wil komen, moet zichzelf verloochenen, zijn kruis op zich nemen en mij volgen.  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  <a:latin typeface="Comic Sans MS" pitchFamily="66" charset="0"/>
              </a:rPr>
              <a:t>Keuzes maken</a:t>
            </a:r>
            <a:endParaRPr lang="nl-NL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Je altijd afvragen of het overeenstemt met Gods wil.</a:t>
            </a:r>
          </a:p>
          <a:p>
            <a:r>
              <a:rPr lang="nl-NL" dirty="0" smtClean="0">
                <a:latin typeface="Comic Sans MS" pitchFamily="66" charset="0"/>
              </a:rPr>
              <a:t>Ken de strategie van de tegenstander (satan</a:t>
            </a:r>
            <a:r>
              <a:rPr lang="nl-NL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	Jakobus </a:t>
            </a:r>
            <a:r>
              <a:rPr lang="nl-NL" dirty="0" smtClean="0">
                <a:latin typeface="Comic Sans MS" pitchFamily="66" charset="0"/>
              </a:rPr>
              <a:t>4:7</a:t>
            </a:r>
          </a:p>
          <a:p>
            <a:r>
              <a:rPr lang="nl-NL" dirty="0" smtClean="0">
                <a:latin typeface="Comic Sans MS" pitchFamily="66" charset="0"/>
              </a:rPr>
              <a:t>Praat met God door te bidden.</a:t>
            </a:r>
          </a:p>
          <a:p>
            <a:r>
              <a:rPr lang="nl-NL" dirty="0" smtClean="0">
                <a:latin typeface="Comic Sans MS" pitchFamily="66" charset="0"/>
              </a:rPr>
              <a:t>Vraag God om de leiding van de Heilige Geest</a:t>
            </a:r>
          </a:p>
          <a:p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endParaRPr lang="nl-NL" dirty="0" smtClean="0">
              <a:latin typeface="Comic Sans MS" pitchFamily="66" charset="0"/>
            </a:endParaRP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215</TotalTime>
  <Words>260</Words>
  <Application>Microsoft Office PowerPoint</Application>
  <PresentationFormat>Diavoorstelling (4:3)</PresentationFormat>
  <Paragraphs>58</Paragraphs>
  <Slides>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Civiel</vt:lpstr>
      <vt:lpstr>Make a choice, the right choice</vt:lpstr>
      <vt:lpstr>Belangrijkste keuze van levensbelang</vt:lpstr>
      <vt:lpstr>Keuze gemaakt voor JEZUS ?</vt:lpstr>
      <vt:lpstr>The right choice!</vt:lpstr>
      <vt:lpstr>Keuzes maken </vt:lpstr>
      <vt:lpstr>Voorbeelden</vt:lpstr>
      <vt:lpstr>Kiezen om GODS wil te doen… (staat in Gods Woord)</vt:lpstr>
      <vt:lpstr>Keuzes maken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 choice, the right choice</dc:title>
  <dc:creator>arnold</dc:creator>
  <cp:lastModifiedBy>arnold</cp:lastModifiedBy>
  <cp:revision>27</cp:revision>
  <dcterms:created xsi:type="dcterms:W3CDTF">2012-06-30T18:48:24Z</dcterms:created>
  <dcterms:modified xsi:type="dcterms:W3CDTF">2012-07-06T20:17:38Z</dcterms:modified>
</cp:coreProperties>
</file>